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</p:sldIdLst>
  <p:sldSz cx="10080625" cy="6300788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864000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720000" y="3708720"/>
            <a:ext cx="864000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47280" y="180000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147280" y="370872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720000" y="370872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864000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20000" y="1800000"/>
            <a:ext cx="864000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pic>
        <p:nvPicPr>
          <p:cNvPr id="40" name="Image 39"/>
          <p:cNvPicPr/>
          <p:nvPr/>
        </p:nvPicPr>
        <p:blipFill>
          <a:blip r:embed="rId2"/>
          <a:stretch/>
        </p:blipFill>
        <p:spPr>
          <a:xfrm>
            <a:off x="2750040" y="1800000"/>
            <a:ext cx="4579560" cy="3654000"/>
          </a:xfrm>
          <a:prstGeom prst="rect">
            <a:avLst/>
          </a:prstGeom>
          <a:ln>
            <a:noFill/>
          </a:ln>
        </p:spPr>
      </p:pic>
      <p:pic>
        <p:nvPicPr>
          <p:cNvPr id="41" name="Image 40"/>
          <p:cNvPicPr/>
          <p:nvPr/>
        </p:nvPicPr>
        <p:blipFill>
          <a:blip r:embed="rId2"/>
          <a:stretch/>
        </p:blipFill>
        <p:spPr>
          <a:xfrm>
            <a:off x="2750040" y="1800000"/>
            <a:ext cx="4579560" cy="365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720000" y="1800000"/>
            <a:ext cx="8640000" cy="36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864000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421596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47280" y="1800000"/>
            <a:ext cx="421596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720000" y="250920"/>
            <a:ext cx="8855640" cy="48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720000" y="370872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47280" y="1800000"/>
            <a:ext cx="421596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720000" y="1800000"/>
            <a:ext cx="8640000" cy="365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421596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47280" y="180000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47280" y="370872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47280" y="180000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720000" y="3708720"/>
            <a:ext cx="864000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864000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720000" y="3708720"/>
            <a:ext cx="864000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147280" y="180000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147280" y="370872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720000" y="370872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864000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720000" y="1800000"/>
            <a:ext cx="864000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pic>
        <p:nvPicPr>
          <p:cNvPr id="82" name="Image 81"/>
          <p:cNvPicPr/>
          <p:nvPr/>
        </p:nvPicPr>
        <p:blipFill>
          <a:blip r:embed="rId2"/>
          <a:stretch/>
        </p:blipFill>
        <p:spPr>
          <a:xfrm>
            <a:off x="2750040" y="1800000"/>
            <a:ext cx="4579560" cy="3654000"/>
          </a:xfrm>
          <a:prstGeom prst="rect">
            <a:avLst/>
          </a:prstGeom>
          <a:ln>
            <a:noFill/>
          </a:ln>
        </p:spPr>
      </p:pic>
      <p:pic>
        <p:nvPicPr>
          <p:cNvPr id="83" name="Image 82"/>
          <p:cNvPicPr/>
          <p:nvPr/>
        </p:nvPicPr>
        <p:blipFill>
          <a:blip r:embed="rId2"/>
          <a:stretch/>
        </p:blipFill>
        <p:spPr>
          <a:xfrm>
            <a:off x="2750040" y="1800000"/>
            <a:ext cx="4579560" cy="365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864000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421596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47280" y="1800000"/>
            <a:ext cx="421596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720000" y="250920"/>
            <a:ext cx="8855640" cy="48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720000" y="370872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47280" y="1800000"/>
            <a:ext cx="421596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4215960" cy="3654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47280" y="180000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147280" y="370872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7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47280" y="1800000"/>
            <a:ext cx="421596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720000" y="3708720"/>
            <a:ext cx="8640000" cy="174276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55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Linux Libertine G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92000" y="3420000"/>
            <a:ext cx="8568000" cy="11998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4000" b="1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 Semibold"/>
              </a:rPr>
              <a:t>Cliquez pour éditer le format du texte-titre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92000" y="4919760"/>
            <a:ext cx="8568000" cy="8190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Cliquez pour éditer le format du plan de texte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Second niveau de plan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Troisième niveau de plan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Quatrième niveau de plan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Cinquième niveau de plan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Sixième niveau de plan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738760"/>
            <a:ext cx="2348280" cy="434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738760"/>
            <a:ext cx="3195000" cy="4345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738760"/>
            <a:ext cx="2348280" cy="4345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351F7B8C-0E52-4A73-A382-84C627A70592}" type="slidenum"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‹N°›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0" y="3600000"/>
            <a:ext cx="504000" cy="9000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Shape 7"/>
          <p:cNvSpPr txBox="1"/>
          <p:nvPr/>
        </p:nvSpPr>
        <p:spPr>
          <a:xfrm>
            <a:off x="0" y="6015960"/>
            <a:ext cx="2232000" cy="30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Olivier Leclère</a:t>
            </a:r>
          </a:p>
        </p:txBody>
      </p:sp>
      <p:sp>
        <p:nvSpPr>
          <p:cNvPr id="7" name="TextShape 8"/>
          <p:cNvSpPr txBox="1"/>
          <p:nvPr/>
        </p:nvSpPr>
        <p:spPr>
          <a:xfrm>
            <a:off x="8424000" y="5976000"/>
            <a:ext cx="1656000" cy="30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fld id="{BCD5C155-F7E0-40F0-84F9-A805BABB2AB3}" type="slidenum"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‹N°›</a:t>
            </a:fld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0000" y="250920"/>
            <a:ext cx="8855640" cy="1051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7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 Semibold"/>
              </a:rPr>
              <a:t>Cliquez pour éditer le format du texte-titre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20000" y="1800000"/>
            <a:ext cx="8640000" cy="36540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Cliquez pour éditer le format du plan de texte</a:t>
            </a:r>
          </a:p>
          <a:p>
            <a:pPr marL="864000" lvl="1" indent="-324000"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Second niveau de plan</a:t>
            </a:r>
          </a:p>
          <a:p>
            <a:pPr marL="1296000" lvl="2" indent="-288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Troisième niveau de plan</a:t>
            </a:r>
          </a:p>
          <a:p>
            <a:pPr marL="1728000" lvl="3" indent="-216000">
              <a:buClr>
                <a:srgbClr val="333333"/>
              </a:buClr>
              <a:buSzPct val="75000"/>
              <a:buFont typeface="Symbol" charset="2"/>
              <a:buChar char="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Quatrième niveau de plan</a:t>
            </a:r>
          </a:p>
          <a:p>
            <a:pPr marL="2160000" lvl="4" indent="-216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Cinquième niveau de plan</a:t>
            </a:r>
          </a:p>
          <a:p>
            <a:pPr marL="2592000" lvl="5" indent="-216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Sixième niveau de plan</a:t>
            </a:r>
          </a:p>
          <a:p>
            <a:pPr marL="3024000" lvl="6" indent="-216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Septième niveau de plan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504000" y="5739120"/>
            <a:ext cx="2348280" cy="434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096000" y="5832000"/>
            <a:ext cx="3195000" cy="197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7632000" y="5904000"/>
            <a:ext cx="2348280" cy="2880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95C8434-3338-42BE-85C5-2B78C752BC71}" type="slidenum"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‹N°›</a:t>
            </a:fld>
            <a:endParaRPr lang="de-D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0" y="239760"/>
            <a:ext cx="504000" cy="9000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TextShape 7"/>
          <p:cNvSpPr txBox="1"/>
          <p:nvPr/>
        </p:nvSpPr>
        <p:spPr>
          <a:xfrm>
            <a:off x="0" y="6015960"/>
            <a:ext cx="2232000" cy="30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Olivier Leclère</a:t>
            </a:r>
          </a:p>
        </p:txBody>
      </p:sp>
      <p:sp>
        <p:nvSpPr>
          <p:cNvPr id="49" name="TextShape 8"/>
          <p:cNvSpPr txBox="1"/>
          <p:nvPr/>
        </p:nvSpPr>
        <p:spPr>
          <a:xfrm>
            <a:off x="8424000" y="5976000"/>
            <a:ext cx="1656000" cy="30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fld id="{34F557B4-E3C6-41FA-8E4F-B949B211D191}" type="slidenum">
              <a:rPr lang="de-D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‹N°›</a:t>
            </a:fld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antarworldpanel.com/fr/smartphone-os-market-share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792000" y="3327840"/>
            <a:ext cx="8568000" cy="138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fr-FR" sz="2600" b="1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 Semibold"/>
              </a:rPr>
              <a:t>Les environnements mobiles</a:t>
            </a:r>
            <a:endParaRPr lang="de-DE" sz="4000" b="1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 Semibold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792000" y="4919760"/>
            <a:ext cx="8568000" cy="81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Les éco-systèmes et les acteurs du marché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720000" y="459000"/>
            <a:ext cx="8855640" cy="63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7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 Semibold"/>
              </a:rPr>
              <a:t>Les éco-systèmes du marché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720000" y="1800000"/>
            <a:ext cx="8640000" cy="365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Android</a:t>
            </a:r>
          </a:p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IOS</a:t>
            </a:r>
          </a:p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Windows</a:t>
            </a:r>
          </a:p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BlackBerry</a:t>
            </a:r>
          </a:p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...</a:t>
            </a:r>
          </a:p>
        </p:txBody>
      </p:sp>
      <p:sp>
        <p:nvSpPr>
          <p:cNvPr id="88" name="TextShape 3"/>
          <p:cNvSpPr txBox="1"/>
          <p:nvPr/>
        </p:nvSpPr>
        <p:spPr>
          <a:xfrm>
            <a:off x="1224000" y="5339880"/>
            <a:ext cx="734400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https://www.kantarworldpanel.com/fr/smartphone-os-market-share/</a:t>
            </a:r>
            <a:endParaRPr lang="de-DE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Image 88"/>
          <p:cNvPicPr/>
          <p:nvPr/>
        </p:nvPicPr>
        <p:blipFill>
          <a:blip r:embed="rId3"/>
          <a:stretch/>
        </p:blipFill>
        <p:spPr>
          <a:xfrm>
            <a:off x="6696000" y="1186560"/>
            <a:ext cx="3373200" cy="385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720000" y="459000"/>
            <a:ext cx="8855640" cy="63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7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 Semibold"/>
              </a:rPr>
              <a:t>Les éco-systèmes du marché</a:t>
            </a:r>
          </a:p>
        </p:txBody>
      </p:sp>
      <p:sp>
        <p:nvSpPr>
          <p:cNvPr id="91" name="TextShape 2"/>
          <p:cNvSpPr txBox="1"/>
          <p:nvPr/>
        </p:nvSpPr>
        <p:spPr>
          <a:xfrm>
            <a:off x="720000" y="1800000"/>
            <a:ext cx="8640000" cy="365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Android</a:t>
            </a:r>
          </a:p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IOS</a:t>
            </a:r>
          </a:p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Windows</a:t>
            </a:r>
          </a:p>
        </p:txBody>
      </p:sp>
      <p:pic>
        <p:nvPicPr>
          <p:cNvPr id="92" name="Image 91"/>
          <p:cNvPicPr/>
          <p:nvPr/>
        </p:nvPicPr>
        <p:blipFill>
          <a:blip r:embed="rId2"/>
          <a:stretch/>
        </p:blipFill>
        <p:spPr>
          <a:xfrm>
            <a:off x="5237640" y="2592000"/>
            <a:ext cx="4569480" cy="377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20000" y="459000"/>
            <a:ext cx="8855640" cy="63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7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 Semibold"/>
              </a:rPr>
              <a:t>Les éco-systèmes du marché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720000" y="1800000"/>
            <a:ext cx="8640000" cy="365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Les stores</a:t>
            </a:r>
          </a:p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La distribution</a:t>
            </a:r>
          </a:p>
          <a:p>
            <a:pPr marL="432000" indent="-324000"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de-DE" sz="355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Linux Libertine G"/>
              </a:rPr>
              <a:t>La création</a:t>
            </a:r>
          </a:p>
        </p:txBody>
      </p:sp>
      <p:sp>
        <p:nvSpPr>
          <p:cNvPr id="95" name="CustomShape 3"/>
          <p:cNvSpPr/>
          <p:nvPr/>
        </p:nvSpPr>
        <p:spPr>
          <a:xfrm>
            <a:off x="5124600" y="5135400"/>
            <a:ext cx="4307400" cy="28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" name="Image 95"/>
          <p:cNvPicPr/>
          <p:nvPr/>
        </p:nvPicPr>
        <p:blipFill>
          <a:blip r:embed="rId2"/>
          <a:stretch/>
        </p:blipFill>
        <p:spPr>
          <a:xfrm>
            <a:off x="5037480" y="3206880"/>
            <a:ext cx="4538520" cy="2126880"/>
          </a:xfrm>
          <a:prstGeom prst="rect">
            <a:avLst/>
          </a:prstGeom>
          <a:ln>
            <a:noFill/>
          </a:ln>
        </p:spPr>
      </p:pic>
      <p:pic>
        <p:nvPicPr>
          <p:cNvPr id="97" name="Image 96"/>
          <p:cNvPicPr/>
          <p:nvPr/>
        </p:nvPicPr>
        <p:blipFill>
          <a:blip r:embed="rId3"/>
          <a:stretch/>
        </p:blipFill>
        <p:spPr>
          <a:xfrm>
            <a:off x="4968000" y="2988000"/>
            <a:ext cx="4680000" cy="262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48</Words>
  <Application>Microsoft Office PowerPoint</Application>
  <PresentationFormat>Personnalisé</PresentationFormat>
  <Paragraphs>17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5" baseType="lpstr">
      <vt:lpstr>Arial</vt:lpstr>
      <vt:lpstr>DejaVu Sans</vt:lpstr>
      <vt:lpstr>Linux Libertine G</vt:lpstr>
      <vt:lpstr>Open Sans</vt:lpstr>
      <vt:lpstr>Open Sans Semibold</vt:lpstr>
      <vt:lpstr>Symbol</vt:lpstr>
      <vt:lpstr>Times New Roman</vt:lpstr>
      <vt:lpstr>Verdana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dc:description/>
  <cp:lastModifiedBy>Olivier</cp:lastModifiedBy>
  <cp:revision>16</cp:revision>
  <dcterms:created xsi:type="dcterms:W3CDTF">2013-11-30T16:00:34Z</dcterms:created>
  <dcterms:modified xsi:type="dcterms:W3CDTF">2017-02-07T22:42:15Z</dcterms:modified>
  <dc:language>fr-FR</dc:language>
</cp:coreProperties>
</file>